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2" r:id="rId2"/>
    <p:sldId id="257" r:id="rId3"/>
    <p:sldId id="270" r:id="rId4"/>
    <p:sldId id="272" r:id="rId5"/>
    <p:sldId id="273" r:id="rId6"/>
    <p:sldId id="274" r:id="rId7"/>
    <p:sldId id="275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ulkes@Work Training" userId="1a834b0b29e855b1" providerId="LiveId" clId="{90355102-4F94-422A-A8D4-A39A4414D28B}"/>
    <pc:docChg chg="undo custSel addSection delSection">
      <pc:chgData name="Foulkes@Work Training" userId="1a834b0b29e855b1" providerId="LiveId" clId="{90355102-4F94-422A-A8D4-A39A4414D28B}" dt="2022-01-09T19:07:54.170" v="7" actId="11230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6" Type="http://schemas.microsoft.com/office/2017/06/relationships/model3d" Target="../media/model3d3.glb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veterinary group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t="21364" b="9901"/>
          <a:stretch/>
        </p:blipFill>
        <p:spPr>
          <a:xfrm>
            <a:off x="0" y="0"/>
            <a:ext cx="3611236" cy="4745736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" r="23942"/>
          <a:stretch/>
        </p:blipFill>
        <p:spPr>
          <a:xfrm>
            <a:off x="3611236" y="-1"/>
            <a:ext cx="4415736" cy="4745737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"/>
          <a:stretch/>
        </p:blipFill>
        <p:spPr>
          <a:xfrm>
            <a:off x="8026972" y="0"/>
            <a:ext cx="4165028" cy="4745736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Pride and joy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54668-F46D-40B2-A0E6-4786E61C23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01" y="3619872"/>
            <a:ext cx="1216269" cy="118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abbit">
                <a:extLst>
                  <a:ext uri="{FF2B5EF4-FFF2-40B4-BE49-F238E27FC236}">
                    <a16:creationId xmlns:a16="http://schemas.microsoft.com/office/drawing/2014/main" id="{9C3FA4AE-502C-4A55-AF7C-13C0FC3624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668193"/>
                  </p:ext>
                </p:extLst>
              </p:nvPr>
            </p:nvGraphicFramePr>
            <p:xfrm>
              <a:off x="4626708" y="804548"/>
              <a:ext cx="3873423" cy="50810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73423" cy="5081097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</am3d:spPr>
                  <am3d:camera>
                    <am3d:pos x="0" y="0" z="67782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428489" d="1000000"/>
                    <am3d:preTrans dx="619644" dy="-15951364" dz="-1740204"/>
                    <am3d:scale>
                      <am3d:sx n="1000000" d="1000000"/>
                      <am3d:sy n="1000000" d="1000000"/>
                      <am3d:sz n="1000000" d="1000000"/>
                    </am3d:scale>
                    <am3d:rot ax="-62128" ay="-611359" az="10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63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abbit">
                <a:extLst>
                  <a:ext uri="{FF2B5EF4-FFF2-40B4-BE49-F238E27FC236}">
                    <a16:creationId xmlns:a16="http://schemas.microsoft.com/office/drawing/2014/main" id="{9C3FA4AE-502C-4A55-AF7C-13C0FC3624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708" y="804548"/>
                <a:ext cx="3873423" cy="5081097"/>
              </a:xfrm>
              <a:prstGeom prst="rect">
                <a:avLst/>
              </a:prstGeom>
              <a:solidFill>
                <a:schemeClr val="accent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Parrot">
                <a:extLst>
                  <a:ext uri="{FF2B5EF4-FFF2-40B4-BE49-F238E27FC236}">
                    <a16:creationId xmlns:a16="http://schemas.microsoft.com/office/drawing/2014/main" id="{27E87401-AC3E-48FA-964F-A1285FD1A1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502224"/>
                  </p:ext>
                </p:extLst>
              </p:nvPr>
            </p:nvGraphicFramePr>
            <p:xfrm>
              <a:off x="0" y="804548"/>
              <a:ext cx="4588680" cy="50810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8680" cy="5081097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</am3d:spPr>
                  <am3d:camera>
                    <am3d:pos x="0" y="0" z="659947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46728" d="1000000"/>
                    <am3d:preTrans dx="-2" dy="2128944" dz="6526928"/>
                    <am3d:scale>
                      <am3d:sx n="1000000" d="1000000"/>
                      <am3d:sy n="1000000" d="1000000"/>
                      <am3d:sz n="1000000" d="1000000"/>
                    </am3d:scale>
                    <am3d:rot ax="-737433" ay="4079466" az="-6851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953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Parrot">
                <a:extLst>
                  <a:ext uri="{FF2B5EF4-FFF2-40B4-BE49-F238E27FC236}">
                    <a16:creationId xmlns:a16="http://schemas.microsoft.com/office/drawing/2014/main" id="{27E87401-AC3E-48FA-964F-A1285FD1A1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04548"/>
                <a:ext cx="4588680" cy="5081097"/>
              </a:xfrm>
              <a:prstGeom prst="rect">
                <a:avLst/>
              </a:prstGeom>
              <a:solidFill>
                <a:schemeClr val="accent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Labrador retriever">
                <a:extLst>
                  <a:ext uri="{FF2B5EF4-FFF2-40B4-BE49-F238E27FC236}">
                    <a16:creationId xmlns:a16="http://schemas.microsoft.com/office/drawing/2014/main" id="{D10105DC-6263-4676-A1C3-D29B399456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05099"/>
                  </p:ext>
                </p:extLst>
              </p:nvPr>
            </p:nvGraphicFramePr>
            <p:xfrm>
              <a:off x="8555899" y="804547"/>
              <a:ext cx="3656181" cy="57405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56181" cy="5740523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</am3d:spPr>
                  <am3d:camera>
                    <am3d:pos x="0" y="0" z="547744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80396" d="1000000"/>
                    <am3d:preTrans dx="272" dy="-9739678" dz="471245"/>
                    <am3d:scale>
                      <am3d:sx n="1000000" d="1000000"/>
                      <am3d:sy n="1000000" d="1000000"/>
                      <am3d:sz n="1000000" d="1000000"/>
                    </am3d:scale>
                    <am3d:rot ax="-63010" ay="-911980" az="1651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7110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Labrador retriever">
                <a:extLst>
                  <a:ext uri="{FF2B5EF4-FFF2-40B4-BE49-F238E27FC236}">
                    <a16:creationId xmlns:a16="http://schemas.microsoft.com/office/drawing/2014/main" id="{D10105DC-6263-4676-A1C3-D29B39945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5899" y="804547"/>
                <a:ext cx="3656181" cy="5740523"/>
              </a:xfrm>
              <a:prstGeom prst="rect">
                <a:avLst/>
              </a:prstGeom>
              <a:solidFill>
                <a:schemeClr val="accent1"/>
              </a:solidFill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ED771F-2778-43A5-B4E5-3332B4DC7FC3}"/>
              </a:ext>
            </a:extLst>
          </p:cNvPr>
          <p:cNvSpPr txBox="1"/>
          <p:nvPr/>
        </p:nvSpPr>
        <p:spPr>
          <a:xfrm>
            <a:off x="1" y="5801388"/>
            <a:ext cx="8500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400" dirty="0"/>
              <a:t>Dogs       </a:t>
            </a:r>
            <a:r>
              <a:rPr lang="en-ZA" sz="4400" dirty="0">
                <a:sym typeface="Wingdings" panose="05000000000000000000" pitchFamily="2" charset="2"/>
              </a:rPr>
              <a:t>       </a:t>
            </a:r>
            <a:r>
              <a:rPr lang="en-ZA" sz="4400" dirty="0"/>
              <a:t>Rabbits        </a:t>
            </a:r>
            <a:r>
              <a:rPr lang="en-ZA" sz="4400" dirty="0">
                <a:sym typeface="Wingdings" panose="05000000000000000000" pitchFamily="2" charset="2"/>
              </a:rPr>
              <a:t>        </a:t>
            </a:r>
            <a:r>
              <a:rPr lang="en-ZA" sz="4400" dirty="0"/>
              <a:t>Birds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92A06-0BA1-4DC1-B0DC-A18ACB388BDE}"/>
              </a:ext>
            </a:extLst>
          </p:cNvPr>
          <p:cNvSpPr txBox="1"/>
          <p:nvPr/>
        </p:nvSpPr>
        <p:spPr>
          <a:xfrm>
            <a:off x="0" y="414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400" dirty="0"/>
              <a:t>Safest Solutions Veterinary Group</a:t>
            </a:r>
          </a:p>
        </p:txBody>
      </p:sp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B3BAB-5AA7-4C2F-8113-33742F739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601404" cy="6207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6D42B9-57BD-42CF-AA59-B52D14510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 b="12112"/>
          <a:stretch/>
        </p:blipFill>
        <p:spPr>
          <a:xfrm>
            <a:off x="6253934" y="59"/>
            <a:ext cx="5938066" cy="6207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D5EB5-FE11-4D60-BCC1-B4080253C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t="-9389" r="2254" b="14679"/>
          <a:stretch/>
        </p:blipFill>
        <p:spPr>
          <a:xfrm>
            <a:off x="2239563" y="0"/>
            <a:ext cx="7712874" cy="63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989728-B817-47EE-BD2C-55AEA0A82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 b="18464"/>
          <a:stretch/>
        </p:blipFill>
        <p:spPr>
          <a:xfrm>
            <a:off x="544683" y="875763"/>
            <a:ext cx="4454291" cy="383790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B51FC-8914-46AD-8327-51927F646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52" y="1014209"/>
            <a:ext cx="4726548" cy="35449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20B28-2272-4AD1-9AEA-8AEC78D38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28" y="2891308"/>
            <a:ext cx="3936643" cy="2952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177CB5-A64C-4A88-A4C5-290ED00C3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10546" cy="6607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301255-E3A8-4EA5-928D-AFDA23CDD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t="746" r="11817" b="5812"/>
          <a:stretch/>
        </p:blipFill>
        <p:spPr>
          <a:xfrm>
            <a:off x="8731262" y="90154"/>
            <a:ext cx="3460738" cy="34381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C5D0E4-2105-47E0-ABE9-7E6013A171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62" y="3373823"/>
            <a:ext cx="3381454" cy="31825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9F7A75-327D-45E7-B5FC-5DF8E122B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7634" cy="65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429459-228D-42D7-A041-F3C161A46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8" y="872553"/>
            <a:ext cx="3992430" cy="2994322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C5CB3C-1E94-4B19-BBF8-9890D4EEF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047" y="3593207"/>
            <a:ext cx="3506788" cy="2880360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592E7-EDE2-4AAD-BF4A-F50AA5F7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77" y="872553"/>
            <a:ext cx="7255076" cy="54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F10A98C-EF27-4A8E-B219-08369826D1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" r="573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23B3AC-D567-4120-A3D6-8560F3B1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61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and fitness presentation (widescreen)</Template>
  <TotalTime>0</TotalTime>
  <Words>17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Health Fitness 16x9</vt:lpstr>
      <vt:lpstr>Safest solutions veterinary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veterinary group</dc:title>
  <dc:creator>Foulkes@Work</dc:creator>
  <cp:lastModifiedBy>Foulkes@Work Training</cp:lastModifiedBy>
  <cp:revision>10</cp:revision>
  <dcterms:created xsi:type="dcterms:W3CDTF">2019-12-10T12:33:35Z</dcterms:created>
  <dcterms:modified xsi:type="dcterms:W3CDTF">2022-01-09T19:08:41Z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